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632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58FF3-4474-60E7-68A0-048D8E8B83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19BF30-D735-A76F-E20C-9569F657A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C9AD3-4F98-013F-CF45-073B2D1BB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0E507-41BA-DCD7-0546-ECFD4EDBE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24308-B4B0-4FE8-F33B-788F79883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98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BB4EB-ECD0-2723-EC7D-A39AFABEA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733CA-1C0F-EE22-0ADD-9408B61F6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CE4DE-B85F-B15B-F35E-506975C6D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C9BDE-12E9-7217-7257-D09BD6171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5645-4362-48D5-6960-84F8AFD36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82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0E7AC-D8C8-3431-5D81-A5630B4C4E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FBF0E-D2BA-25FF-EE95-4273E8FF7A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CB9A0-4926-961B-CFD3-66423D5E0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FAE17-204C-E6B6-2F73-B25CB5C20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992F9-051F-1987-946E-F48CAD62E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2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758A-4FA5-5CD1-CE6A-A6C0F5E49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B5BE9-FDB0-029F-B1C6-3BDD5C852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3A5CB-F8E6-4773-29AF-38F0A19D6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40699-258D-1C0C-9A64-D6F782B58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18108-829A-3E2F-5DAB-8AB4D949D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954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A472-9A49-4460-2E9A-B529F8FEF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430090-2CCD-17BA-7708-70A50FF95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53CCD-6AA2-2FC3-709F-9AE78DE94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3555F-3F94-D334-D6FE-DC04860F3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CCA4F-9BD2-D870-A525-B3BCC5DDC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48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44891-32BB-FA59-83C0-252F702B8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DAB20-55AF-34F5-2409-842C60680D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77F55-076A-9371-F681-6FECFA2D3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6B10A1-B86E-ACCA-D282-185B64607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B022D3-32FB-EE15-F94A-9550384B1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40B03E-92DE-A150-CCCE-76F65789B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863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B1659-8F38-A7FA-630C-E0EB95599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E3FF1-C6B1-30C8-27B2-FD1126BCD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C7419-8053-D608-AB31-D23F3C24A4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6A71E3-E8B7-B1B1-A1B0-5770096BFD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17A919-B8BD-F45E-4404-03F61E787E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189922-2EDD-841C-97FA-B040A6E8D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6D0E0A-4C70-47E2-C06B-9B591362B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4E8118-5E08-77B3-CBAA-73E9856F7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4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7FFAA-2D9A-9ED6-5055-DA2B4443F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A541E9-D43A-ACD6-34F1-70FAC33B4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C5715E-8CCD-2E09-F00D-CB59E99FF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2534FE-AE85-1DB0-06FF-1DC7A0B4F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60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04870E-F927-6CEC-B1EA-C5B72BE2D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53EE13-0F56-9568-0720-D6550B1E9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A68AD8-9534-2BFE-F0F7-0943A613D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805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61A7B-5B72-EBDD-0B0E-301F3A664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CB54C-C37C-1998-92F0-7D77D9B9E1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2942D-16C1-936F-5DB4-4377987FD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942C9-431D-A554-C99D-3C23BEEA4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3FD82-9FA0-1B32-6E44-F37A7694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C11487-4BCB-C6BF-3C08-DD748DBB4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45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F1991-80F0-9099-F118-1CF27D7D1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BDB82E-97DC-FA62-CA7C-A01604019D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DDAD3A-3EF9-4B7A-F86F-491EED800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3265DD-8FA5-5354-238B-0979B01C4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0EA07-0E53-9157-2DC1-A84916AFD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A9FA0-972A-ABFF-F7ED-3386896D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5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CBC63-1BE2-B0F1-073F-8AEEA8EC2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CB54A-D326-EE2B-9EF9-7EB5E0FDC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FA05C-839D-07AF-FD6B-3A77607795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6098C4-0C9A-4D69-AD39-ECC8EFAE87C9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61C418-C340-6320-A7B7-37BAA642C9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D866B-1953-2BB0-0962-DADAB11D17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83B59D-786C-4E66-95C7-F6B153FD2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73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D22E5-6139-DC41-FC9A-9F472D7ADA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Single inclusion at low rate of transformation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ADE279-8EDD-ECF9-7346-19EB188B6E78}"/>
              </a:ext>
            </a:extLst>
          </p:cNvPr>
          <p:cNvSpPr txBox="1"/>
          <p:nvPr/>
        </p:nvSpPr>
        <p:spPr>
          <a:xfrm>
            <a:off x="5257800" y="3429000"/>
            <a:ext cx="1404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5.2</a:t>
            </a:r>
          </a:p>
        </p:txBody>
      </p:sp>
    </p:spTree>
    <p:extLst>
      <p:ext uri="{BB962C8B-B14F-4D97-AF65-F5344CB8AC3E}">
        <p14:creationId xmlns:p14="http://schemas.microsoft.com/office/powerpoint/2010/main" val="1812571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3596C-70C9-560E-AF2A-2585BA5CB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Spinel volume fraction</a:t>
            </a:r>
          </a:p>
        </p:txBody>
      </p:sp>
      <p:pic>
        <p:nvPicPr>
          <p:cNvPr id="4" name="slowrate">
            <a:hlinkClick r:id="" action="ppaction://media"/>
            <a:extLst>
              <a:ext uri="{FF2B5EF4-FFF2-40B4-BE49-F238E27FC236}">
                <a16:creationId xmlns:a16="http://schemas.microsoft.com/office/drawing/2014/main" id="{A170D1A5-D78C-EC6A-7BB0-85717EE5FAD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98" r="55807" b="27507"/>
          <a:stretch/>
        </p:blipFill>
        <p:spPr>
          <a:xfrm>
            <a:off x="3031368" y="1825625"/>
            <a:ext cx="61292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4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88D29-7F9A-0742-906B-ED4B400A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pressure</a:t>
            </a:r>
          </a:p>
        </p:txBody>
      </p:sp>
      <p:pic>
        <p:nvPicPr>
          <p:cNvPr id="5" name="cnrf1_pres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47248" b="20518"/>
          <a:stretch/>
        </p:blipFill>
        <p:spPr>
          <a:xfrm>
            <a:off x="4152900" y="1948717"/>
            <a:ext cx="5184531" cy="3458552"/>
          </a:xfrm>
        </p:spPr>
      </p:pic>
    </p:spTree>
    <p:extLst>
      <p:ext uri="{BB962C8B-B14F-4D97-AF65-F5344CB8AC3E}">
        <p14:creationId xmlns:p14="http://schemas.microsoft.com/office/powerpoint/2010/main" val="404719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6C13F-3237-B343-8C9E-4AF445506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Von </a:t>
            </a:r>
            <a:r>
              <a:rPr lang="en-US"/>
              <a:t>Mises stress</a:t>
            </a:r>
          </a:p>
        </p:txBody>
      </p:sp>
      <p:pic>
        <p:nvPicPr>
          <p:cNvPr id="5" name="cnrf1_smise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47875" b="20315"/>
          <a:stretch/>
        </p:blipFill>
        <p:spPr>
          <a:xfrm>
            <a:off x="3036277" y="1975095"/>
            <a:ext cx="5122985" cy="3467344"/>
          </a:xfrm>
        </p:spPr>
      </p:pic>
    </p:spTree>
    <p:extLst>
      <p:ext uri="{BB962C8B-B14F-4D97-AF65-F5344CB8AC3E}">
        <p14:creationId xmlns:p14="http://schemas.microsoft.com/office/powerpoint/2010/main" val="315773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A25DD-990F-727C-3492-0241A4F15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Shear strain</a:t>
            </a:r>
          </a:p>
        </p:txBody>
      </p:sp>
      <p:pic>
        <p:nvPicPr>
          <p:cNvPr id="5" name="cnrf1_e1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48590" b="19103"/>
          <a:stretch/>
        </p:blipFill>
        <p:spPr>
          <a:xfrm>
            <a:off x="3941886" y="1983886"/>
            <a:ext cx="5052646" cy="3520098"/>
          </a:xfrm>
        </p:spPr>
      </p:pic>
    </p:spTree>
    <p:extLst>
      <p:ext uri="{BB962C8B-B14F-4D97-AF65-F5344CB8AC3E}">
        <p14:creationId xmlns:p14="http://schemas.microsoft.com/office/powerpoint/2010/main" val="145412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1347</TotalTime>
  <Words>18</Words>
  <Application>Microsoft Office PowerPoint</Application>
  <PresentationFormat>Widescreen</PresentationFormat>
  <Paragraphs>6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Single inclusion at low rate of transformation</vt:lpstr>
      <vt:lpstr>Spinel volume fraction</vt:lpstr>
      <vt:lpstr>pressure</vt:lpstr>
      <vt:lpstr>Von Mises stress</vt:lpstr>
      <vt:lpstr>Shear strain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 inclusion low rate</dc:title>
  <dc:creator>Sindhusuta, -</dc:creator>
  <cp:lastModifiedBy>Sindhusuta, -</cp:lastModifiedBy>
  <cp:revision>5</cp:revision>
  <dcterms:created xsi:type="dcterms:W3CDTF">2024-12-27T01:37:23Z</dcterms:created>
  <dcterms:modified xsi:type="dcterms:W3CDTF">2025-01-01T15:28:45Z</dcterms:modified>
</cp:coreProperties>
</file>

<file path=docProps/thumbnail.jpeg>
</file>